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58" r:id="rId4"/>
    <p:sldId id="262" r:id="rId5"/>
    <p:sldId id="272" r:id="rId6"/>
    <p:sldId id="263" r:id="rId7"/>
    <p:sldId id="264" r:id="rId8"/>
    <p:sldId id="259" r:id="rId9"/>
    <p:sldId id="260" r:id="rId10"/>
    <p:sldId id="261" r:id="rId11"/>
    <p:sldId id="265" r:id="rId12"/>
    <p:sldId id="266" r:id="rId13"/>
    <p:sldId id="271" r:id="rId14"/>
    <p:sldId id="267" r:id="rId15"/>
    <p:sldId id="268" r:id="rId16"/>
    <p:sldId id="269" r:id="rId17"/>
    <p:sldId id="27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590" autoAdjust="0"/>
  </p:normalViewPr>
  <p:slideViewPr>
    <p:cSldViewPr>
      <p:cViewPr varScale="1">
        <p:scale>
          <a:sx n="71" d="100"/>
          <a:sy n="71" d="100"/>
        </p:scale>
        <p:origin x="-7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636" y="143435"/>
            <a:ext cx="8839200" cy="662086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4392" y="1752600"/>
            <a:ext cx="7989688" cy="37702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39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239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39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36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3132" y="533400"/>
            <a:ext cx="65624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ফ্রন্টের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১৯৫৪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এপ্রিল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শ্রমিক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মূখ্য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শপথ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প্রাণে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পারেনি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ষড়যন্ত্র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আদমজী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পাটকল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কর্ণফুলী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কাগজ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বাঙালী-অবাঙালী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দাঙ্গাকে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অযুহাত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দেখিয়ে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গভর্নর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গোলাম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৫৬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মাথায়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১৯৫৪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৩০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বরখাস্ত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উল্লেখ্য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দাঙ্গা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ইন্দনেই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গৃহ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বন্দী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মুজিবসহ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হাজার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কর্মীকে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গ্রেপ্তার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অরাজক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চলতে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প্রদেশে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304800"/>
            <a:ext cx="1524000" cy="1933575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705600" y="2252775"/>
            <a:ext cx="23134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7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533400"/>
            <a:ext cx="3105584" cy="391532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-31376" y="533400"/>
            <a:ext cx="6048451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প্রেসিডেন্ট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ইস্কান্দর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মীর্জা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কতৃক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জারীঃ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পরস্পর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বিরোধী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মারামারীর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অপ্রীতিকর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ঘটনায়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দেপুটি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স্পীকার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শাহেদ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আহত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হাসপাতালে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সুযোগে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প্রেসিডেন্ট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ইস্কান্দর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মীর্জা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১৯৫৮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  ৭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অক্টোবর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দায়িত্ত্ব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নেয়ার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পদক্ষেপ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নিম্ন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রুপঃ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১৯৫৬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সংবিধান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বাতিল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প্রাদেষিক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ভেঙ্গে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দেওয়া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কার্যক্রম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নিষিদ্ধ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জেলে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প্রেরন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কেড়ে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নেওয়া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14625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8299" y="228600"/>
            <a:ext cx="383630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দখলঃ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995100"/>
            <a:ext cx="648446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১৯৫৮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২৭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অক্টোবর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ইস্কান্দর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মীর্জাকে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উৎখাত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দেশত্যাগে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দখল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নিজেকে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প্রেসিডেন্ট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অধিষ্ঠিত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সমস্ত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পদক্ষেপ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তানিম্নরুপঃ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নিজেকে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প্রশাসক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১৯৫৯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স্থগিত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দূর্ণীতি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চোরাচালানি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দূর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অঙ্গীকার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নিষেধাজ্ঞা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বহাল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3066766"/>
            <a:ext cx="862447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নিজের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দীর্ঘস্থায়ী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লক্ষ্যে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মৌলিক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গনতন্ত্র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চালু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৮০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হাজার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কাউন্সিল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মন্ডলী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ভোটেই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রাষ্ট্রপতি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সদস্য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বিধান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রাখা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পরোক্ষ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১৯৬৫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৮০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হাজার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মেম্বারের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প্রেসিডেন্ট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Courier New" pitchFamily="49" charset="0"/>
              <a:buChar char="o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চরম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243" y="217394"/>
            <a:ext cx="2124075" cy="21526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22984" y="2346512"/>
            <a:ext cx="2242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প্রেসিডেন্ট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19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375683"/>
              </p:ext>
            </p:extLst>
          </p:nvPr>
        </p:nvGraphicFramePr>
        <p:xfrm>
          <a:off x="304800" y="540714"/>
          <a:ext cx="82296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2024743"/>
                <a:gridCol w="2667000"/>
                <a:gridCol w="2667000"/>
              </a:tblGrid>
              <a:tr h="304799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ক্রমিক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নং</a:t>
                      </a:r>
                      <a:endParaRPr lang="en-US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বৈষম্যের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খাত</a:t>
                      </a:r>
                      <a:endParaRPr lang="en-US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পুর্ব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পাকিস্তান</a:t>
                      </a:r>
                      <a:endParaRPr lang="en-US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পশ্চিম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পাকিস্তান</a:t>
                      </a:r>
                      <a:endParaRPr lang="en-US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০১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অর্থনৈতিক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১৯৫৫-৫৬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থেকে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১৯৫৯-৬০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সাল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পর্যন্ত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পুর্ব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পাকিস্তানের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মোট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বরাদ্দ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ছিল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১১৩০৩৮০০০০/-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১৯৫৫-৫৬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থেকে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১৯৫৯-৬০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সাল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পর্যন্ত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পশ্চিম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পাকিস্তানের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মোট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বরাদ্দ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ছিল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৫০০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কোটি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টাকা</a:t>
                      </a:r>
                      <a:endParaRPr kumimoji="0" lang="en-US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NikoshBAN" pitchFamily="2" charset="0"/>
                        <a:ea typeface="+mn-ea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০২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প্রতিরক্ষা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অফিসার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পদে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নিয়োগ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৫%</a:t>
                      </a:r>
                    </a:p>
                    <a:p>
                      <a:pPr algn="ctr"/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সাধারন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সৈনিকে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নিয়োগ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৪%</a:t>
                      </a:r>
                    </a:p>
                    <a:p>
                      <a:pPr algn="ctr"/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নৌবাহিনীরুচ্চ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পদে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১৯%</a:t>
                      </a:r>
                    </a:p>
                    <a:p>
                      <a:pPr algn="ctr"/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নিম্ন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পদে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 ৯%</a:t>
                      </a:r>
                    </a:p>
                    <a:p>
                      <a:pPr algn="ctr"/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বিমান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বাহিনীর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পাইলট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দের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 ১১%</a:t>
                      </a:r>
                    </a:p>
                    <a:p>
                      <a:pPr algn="ctr"/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টেকশিয়ান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দের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মধ্যে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১.৭%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বাকী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সবই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ছিল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পশ্চিম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পাকিস্তানী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০৩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শিক্ষা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শিক্ষা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খাতে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পুর্ব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পাকিস্তানে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বাজেটে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যা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দেয়া</a:t>
                      </a:r>
                      <a:r>
                        <a:rPr lang="en-US" b="1" baseline="0" dirty="0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bg1"/>
                          </a:solidFill>
                          <a:latin typeface="NikoshBAN" pitchFamily="2" charset="0"/>
                          <a:cs typeface="NikoshBAN" pitchFamily="2" charset="0"/>
                        </a:rPr>
                        <a:t>হত</a:t>
                      </a:r>
                      <a:endParaRPr lang="en-US" b="1" dirty="0">
                        <a:solidFill>
                          <a:schemeClr val="bg1"/>
                        </a:solidFill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শিক্ষা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খাতে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পশ্চিম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পাকিস্তানে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বাজেটে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তার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দ্বিগুন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দেয়া</a:t>
                      </a:r>
                      <a:r>
                        <a:rPr kumimoji="0" lang="en-US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 </a:t>
                      </a:r>
                      <a:r>
                        <a:rPr kumimoji="0" lang="en-US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NikoshBAN" pitchFamily="2" charset="0"/>
                          <a:ea typeface="+mn-ea"/>
                          <a:cs typeface="NikoshBAN" pitchFamily="2" charset="0"/>
                        </a:rPr>
                        <a:t>হত</a:t>
                      </a:r>
                      <a:endParaRPr kumimoji="0" lang="en-US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NikoshBAN" pitchFamily="2" charset="0"/>
                        <a:ea typeface="+mn-ea"/>
                        <a:cs typeface="NikoshBAN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471791" y="140604"/>
            <a:ext cx="38956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মুলক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চিত্র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953000"/>
            <a:ext cx="780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এছাড়াও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প্রশাসনিক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ভাবে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অত্যান্ত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নগন্য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72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00400" y="381000"/>
            <a:ext cx="247696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5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889" y="2209800"/>
            <a:ext cx="69301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প্রশ্নের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স্বার্থ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রক্ষার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707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24934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082" y="1348264"/>
            <a:ext cx="86868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চারটি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শ্রমিক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নেজামে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গনতন্ত্রী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২। ১৯৫৪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পেয়েছিল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২২৩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নেতা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মূখ্য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শপথ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মূখ্যমন্ত্রী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ফজলুল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বরখাস্ত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১৯৫৪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৩০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মে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ডেপুটি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স্পীকারের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শাহেদ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আলী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371600"/>
            <a:ext cx="5174698" cy="386112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70311" y="152400"/>
            <a:ext cx="4139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636" y="5071128"/>
            <a:ext cx="8686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গনতান্ত্রিক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সরকারকে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উৎখাত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সামরিক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দখলের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3600" dirty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নিজের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ভাষায়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লিখে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আসবে</a:t>
            </a:r>
            <a:r>
              <a:rPr lang="en-US" sz="36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1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0" y="118566"/>
            <a:ext cx="8794028" cy="65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495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4495800" cy="395128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সুলতান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মাহমুদ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তালুকদার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পবুরিয়াচালা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ডাকঘরঃ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রঘুনাথপুর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sultanmahmod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3733800" cy="3951288"/>
          </a:xfrm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০১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০2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বিকাশে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ভূমিকা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8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103257"/>
            <a:ext cx="34884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49581"/>
            <a:ext cx="2660463" cy="315122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5832" y="961528"/>
            <a:ext cx="3386815" cy="277227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6304" y="4000808"/>
            <a:ext cx="508504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4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মিছিল</a:t>
            </a:r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9240" y="1447800"/>
            <a:ext cx="2599173" cy="157935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3392" y="4924138"/>
            <a:ext cx="47916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এগুলো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3200" b="1" u="sng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u="sng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</a:t>
            </a:r>
            <a:endParaRPr lang="en-US" sz="3200" b="1" u="sng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62200"/>
            <a:ext cx="8153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বিকাশে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ভূমিকা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838200"/>
            <a:ext cx="8675773" cy="24314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ফলঃ</a:t>
            </a:r>
            <a:endParaRPr lang="en-US" sz="6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—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বিস্তার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ব্যাখ্যাকরতে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নামকরনের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ব্যাখ্যাকরতে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গোষ্ঠী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কিরূপ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আচরন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11332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91441" y="6201201"/>
            <a:ext cx="1379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সভাপতি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1555" y="152400"/>
            <a:ext cx="8978740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৫৬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বাঙ্গালী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হওয়া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সত্ত্বেও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পরিচালনা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অর্থনৈতিক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সর্বক্ষেত্রে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গোষ্ঠী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কর্তৃত্ত্ব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বঞ্চিত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আনুগত্য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দল,যেমনঃমুসলিম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জামাতে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নেজামে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স্বার্থ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রক্ষার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সোচ্চার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যেমনঃআওয়ামীলীগ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ন্যাশনাল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সাম্যবাদী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আদর্শের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47767" y="2819400"/>
            <a:ext cx="80986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গঠনঃ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১৯৪৯সালের ২৩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জুন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রোজগার্ডেনে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স্মমেলনের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আওয়মি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28" y="3684895"/>
            <a:ext cx="1905000" cy="251630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8658" y="3640821"/>
            <a:ext cx="1655440" cy="219170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8209" y="5813044"/>
            <a:ext cx="1378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latin typeface="NikoshBAN" pitchFamily="2" charset="0"/>
                <a:cs typeface="NikoshBAN" pitchFamily="2" charset="0"/>
              </a:rPr>
              <a:t>সম্পাদক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1025" y="3684895"/>
            <a:ext cx="2466975" cy="1847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586371" y="5536045"/>
            <a:ext cx="2178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যুগ্ম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সম্পাদক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3671179"/>
            <a:ext cx="2085975" cy="21907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765173" y="5898571"/>
            <a:ext cx="21788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যুগ্ম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latin typeface="NikoshBAN" pitchFamily="2" charset="0"/>
                <a:cs typeface="NikoshBAN" pitchFamily="2" charset="0"/>
              </a:rPr>
              <a:t>সম্পাদক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9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5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1000" y="228600"/>
            <a:ext cx="8733481" cy="6370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কর্মসুচী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স্বায়ত্ব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সার্ভভোমত্ব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মর্যাদা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দান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জাতীয়করন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জমিদারী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উচ্ছেদ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কৃষকদের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ভূমি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বন্টন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সমবায়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ভিত্তিক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চাষাবাদ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এসব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দাবী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উত্থাপনের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নিকট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জনপ্রিয়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উঠতে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লাগল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কারনেই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মাওলানা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ভাষানী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শামসুল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শাসকের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রোষানলে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পড়েন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১৯৪৯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কারাগারে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প্রেরন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১৯৫২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২৭শে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পর্যন্ত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বন্দী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জীবন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কাটান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# ১৯৫৫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আওয়ামী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করন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4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অসাম্প্রদায়িক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রাজনৈতিক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এ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ধর্ম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নির্বিশেষে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জাতীয়তাবাদের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সুযোগ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0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081" y="152400"/>
            <a:ext cx="891091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শোচনীয়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পরাজয়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ঘটানোর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উদ্দেশ্যে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১৯৫৩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নভেম্বর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সিদ্ধান্ত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চারটি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শ্রমিক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নেজামে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গনতন্ত্রী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গঠনের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পূর্বেই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প্রনয়ন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স্বার্থরক্ষার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নিরঙ্কুশ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বিজয়ী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ফলাফলঃ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২৩৭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২২৩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০৯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বাকী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0999" y="44824"/>
            <a:ext cx="40975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১৯৫৪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২১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নিম্নরূপঃ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9671" y="401782"/>
            <a:ext cx="8831929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রাষ্ট্রভাষা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বিনা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ক্ষতিপুরনে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জমিদারী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উচ্ছেদ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মধ্যসত্ত্ব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সার্টিফিকেট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বাতিল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ব্যবসাকে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জাতীয়করন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পাটের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ন্যায্য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কেলেংকারীর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জড়িত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ব্যক্তিদের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বিরুদ্ধে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শাস্তিমুলক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সমবায়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প্রবর্তন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কুটির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হস্ত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উন্নতি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হুবে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লবন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সম্প্রসারন</a:t>
            </a:r>
            <a:r>
              <a:rPr lang="en-US" sz="20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লবন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কেলেংকারীর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জড়িত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ব্যক্তিদের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শাস্তির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বাস্তুহারা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পুনর্বাসনের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সেচ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উন্নয়ন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বন্যা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নিয়ন্ত্রন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দুর্ভিক্ষ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প্রতিরোধের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শিল্পায়িত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শ্রমিকের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সঙ্গত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রক্ষা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অবৈতনিক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বাধ্যতামুলক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প্রাথমিক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প্রবর্তন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সঙ্গত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ভাতারব্যবস্থা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অন্যতম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মাধ্যম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স্বীকৃতি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রাজশাহী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বিশ্ববিদ্যালয়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পূর্ণ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স্বায়ত্ব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কানুন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বাতিল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প্রশাসনিক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সংকোচন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নিম্ন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ভূক্ত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কর্মচারীদের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বেতন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হ্রাস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দূর্ণীতি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নির্মূল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রাজবন্দীদের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সমিতি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সংবাদপত্রের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নিশ্চিত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বিচার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পৃথক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বর্ধমান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হাউসকে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আপাতত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ছাত্রাবাস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সাহিত্যের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গবেষনাগার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ভাষার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স্মরনে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মিনার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২১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ছুটির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লাহোর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পুর্ণ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স্বায়ত্ব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নিয়মিত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অবাধ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উপনির্বাচনে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যুক্তফ্রন্ট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পরাজিত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মন্ত্রীসভা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স্বেচ্ছায়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পদত্যাগ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68051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 fill="hold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854</TotalTime>
  <Words>1339</Words>
  <Application>Microsoft Office PowerPoint</Application>
  <PresentationFormat>On-screen Show (4:3)</PresentationFormat>
  <Paragraphs>164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Thatch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SULTAN MAHMOUD</dc:creator>
  <cp:lastModifiedBy>SULTAN MAHMOUD</cp:lastModifiedBy>
  <cp:revision>184</cp:revision>
  <dcterms:created xsi:type="dcterms:W3CDTF">2006-08-16T00:00:00Z</dcterms:created>
  <dcterms:modified xsi:type="dcterms:W3CDTF">2016-09-12T08:45:40Z</dcterms:modified>
</cp:coreProperties>
</file>